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2" r:id="rId21"/>
    <p:sldId id="273" r:id="rId22"/>
    <p:sldId id="276" r:id="rId23"/>
    <p:sldId id="277" r:id="rId24"/>
    <p:sldId id="278" r:id="rId25"/>
    <p:sldId id="279" r:id="rId26"/>
    <p:sldId id="280" r:id="rId27"/>
    <p:sldId id="281" r:id="rId28"/>
    <p:sldId id="288" r:id="rId29"/>
    <p:sldId id="289" r:id="rId30"/>
    <p:sldId id="282" r:id="rId31"/>
    <p:sldId id="283" r:id="rId32"/>
    <p:sldId id="284" r:id="rId33"/>
    <p:sldId id="285" r:id="rId34"/>
    <p:sldId id="286" r:id="rId35"/>
    <p:sldId id="287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4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8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8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9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4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6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9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2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10EE-5609-4A2D-90E8-2D4F18ACAB26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B28BA-3978-4295-BC9F-FAA154A08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7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Flashcards for Marine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might help you with studying</a:t>
            </a:r>
          </a:p>
          <a:p>
            <a:r>
              <a:rPr lang="en-US" dirty="0" smtClean="0"/>
              <a:t>“Front” of flashcard is immediately followed by “back” of flashcard</a:t>
            </a:r>
          </a:p>
          <a:p>
            <a:r>
              <a:rPr lang="en-US" dirty="0" smtClean="0"/>
              <a:t>You can write this information on your own flashcards or scroll through</a:t>
            </a:r>
          </a:p>
          <a:p>
            <a:pPr lvl="2"/>
            <a:r>
              <a:rPr lang="en-US" dirty="0" smtClean="0"/>
              <a:t>I suggest adding pictures and/or more information that might help you study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81600"/>
            <a:ext cx="1938338" cy="150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61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“Kingdom Protista”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are algae?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05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Photosynthetic </a:t>
            </a:r>
            <a:r>
              <a:rPr lang="en-US" dirty="0" err="1" smtClean="0"/>
              <a:t>protists</a:t>
            </a:r>
            <a:endParaRPr lang="en-US" dirty="0" smtClean="0"/>
          </a:p>
          <a:p>
            <a:r>
              <a:rPr lang="en-US" dirty="0" smtClean="0"/>
              <a:t>Seaweed</a:t>
            </a:r>
          </a:p>
          <a:p>
            <a:pPr lvl="2"/>
            <a:r>
              <a:rPr lang="en-US" sz="3200" dirty="0" smtClean="0"/>
              <a:t>Brown algae – kelp, </a:t>
            </a:r>
            <a:r>
              <a:rPr lang="en-US" sz="3200" dirty="0" err="1" smtClean="0"/>
              <a:t>sargassum</a:t>
            </a:r>
            <a:endParaRPr lang="en-US" sz="3200" dirty="0" smtClean="0"/>
          </a:p>
          <a:p>
            <a:pPr lvl="2"/>
            <a:r>
              <a:rPr lang="en-US" sz="3200" dirty="0" smtClean="0"/>
              <a:t>Green algae</a:t>
            </a:r>
          </a:p>
          <a:p>
            <a:pPr lvl="2"/>
            <a:r>
              <a:rPr lang="en-US" sz="3200" dirty="0" smtClean="0"/>
              <a:t>Red algae</a:t>
            </a:r>
          </a:p>
          <a:p>
            <a:r>
              <a:rPr lang="en-US" dirty="0" smtClean="0"/>
              <a:t>Phytoplankton</a:t>
            </a:r>
          </a:p>
          <a:p>
            <a:pPr lvl="2"/>
            <a:r>
              <a:rPr lang="en-US" sz="3200" dirty="0" smtClean="0"/>
              <a:t>Diatoms, </a:t>
            </a:r>
            <a:r>
              <a:rPr lang="en-US" sz="3200" dirty="0" err="1" smtClean="0"/>
              <a:t>dinoflagellates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686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“Kingdom Protista”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are protozoans?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3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Heterotrophic </a:t>
            </a:r>
            <a:r>
              <a:rPr lang="en-US" dirty="0" err="1" smtClean="0"/>
              <a:t>protists</a:t>
            </a:r>
            <a:endParaRPr lang="en-US" dirty="0" smtClean="0"/>
          </a:p>
          <a:p>
            <a:r>
              <a:rPr lang="en-US" dirty="0" smtClean="0"/>
              <a:t>Part of the zooplankton</a:t>
            </a:r>
          </a:p>
          <a:p>
            <a:r>
              <a:rPr lang="en-US" dirty="0" smtClean="0"/>
              <a:t>Includes – radiolarians, </a:t>
            </a:r>
            <a:r>
              <a:rPr lang="en-US" dirty="0" err="1" smtClean="0"/>
              <a:t>foraminiferans</a:t>
            </a:r>
            <a:r>
              <a:rPr lang="en-US" dirty="0" smtClean="0"/>
              <a:t>, amoeba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80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 many plants species survive in saltwater?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951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71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Phylum </a:t>
            </a:r>
            <a:r>
              <a:rPr lang="en-US" dirty="0" err="1" smtClean="0">
                <a:solidFill>
                  <a:schemeClr val="tx1"/>
                </a:solidFill>
              </a:rPr>
              <a:t>Anthophyta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292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Sea grasses</a:t>
            </a:r>
          </a:p>
          <a:p>
            <a:r>
              <a:rPr lang="en-US" sz="4800" dirty="0" smtClean="0"/>
              <a:t>Mangroves</a:t>
            </a:r>
            <a:endParaRPr lang="en-US" sz="4800" dirty="0"/>
          </a:p>
          <a:p>
            <a:r>
              <a:rPr lang="en-US" sz="4800" dirty="0" smtClean="0"/>
              <a:t>Dune plants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46474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the characteristics of animals?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74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Heterotrophic</a:t>
            </a:r>
          </a:p>
          <a:p>
            <a:r>
              <a:rPr lang="en-US" dirty="0" smtClean="0"/>
              <a:t>Multicellular</a:t>
            </a:r>
          </a:p>
          <a:p>
            <a:r>
              <a:rPr lang="en-US" dirty="0" smtClean="0"/>
              <a:t>Have motility, at least at some point during life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3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are the 3 Domains of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632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Phylum </a:t>
            </a:r>
            <a:r>
              <a:rPr lang="en-US" dirty="0" err="1" smtClean="0">
                <a:solidFill>
                  <a:schemeClr val="tx1"/>
                </a:solidFill>
              </a:rPr>
              <a:t>Porifera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58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Sponges</a:t>
            </a:r>
          </a:p>
          <a:p>
            <a:r>
              <a:rPr lang="en-US" sz="4800" dirty="0" smtClean="0"/>
              <a:t>Simplest of animals</a:t>
            </a:r>
          </a:p>
          <a:p>
            <a:r>
              <a:rPr lang="en-US" sz="4800" dirty="0" smtClean="0"/>
              <a:t>Larvae  have motility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61289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Phylum </a:t>
            </a:r>
            <a:r>
              <a:rPr lang="en-US" dirty="0" err="1" smtClean="0">
                <a:solidFill>
                  <a:schemeClr val="tx1"/>
                </a:solidFill>
              </a:rPr>
              <a:t>Cnidaria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92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Corals, jellyfish</a:t>
            </a:r>
          </a:p>
          <a:p>
            <a:r>
              <a:rPr lang="en-US" sz="4400" dirty="0" smtClean="0"/>
              <a:t>Have </a:t>
            </a:r>
            <a:r>
              <a:rPr lang="en-US" sz="4400" dirty="0" err="1" smtClean="0"/>
              <a:t>cnidocytes</a:t>
            </a:r>
            <a:r>
              <a:rPr lang="en-US" sz="4400" dirty="0" smtClean="0"/>
              <a:t> (stinging cells)</a:t>
            </a:r>
          </a:p>
        </p:txBody>
      </p:sp>
    </p:spTree>
    <p:extLst>
      <p:ext uri="{BB962C8B-B14F-4D97-AF65-F5344CB8AC3E}">
        <p14:creationId xmlns:p14="http://schemas.microsoft.com/office/powerpoint/2010/main" val="2140834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Phylum Mollusca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Class </a:t>
            </a:r>
            <a:r>
              <a:rPr lang="en-US" dirty="0" err="1" smtClean="0">
                <a:solidFill>
                  <a:schemeClr val="tx1"/>
                </a:solidFill>
              </a:rPr>
              <a:t>Bivalvia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71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Clams, oysters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18953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Phylum Mollusca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Class </a:t>
            </a:r>
            <a:r>
              <a:rPr lang="en-US" dirty="0" err="1" smtClean="0">
                <a:solidFill>
                  <a:schemeClr val="tx1"/>
                </a:solidFill>
              </a:rPr>
              <a:t>Gastropoda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64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Snails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1421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Phylum Annelida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257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Segmented worms</a:t>
            </a:r>
          </a:p>
          <a:p>
            <a:endParaRPr lang="en-US" dirty="0"/>
          </a:p>
          <a:p>
            <a:r>
              <a:rPr lang="en-US" dirty="0" err="1" smtClean="0"/>
              <a:t>Polycheates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7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Bacteria</a:t>
            </a:r>
          </a:p>
          <a:p>
            <a:r>
              <a:rPr lang="en-US" sz="5400" dirty="0" err="1" smtClean="0"/>
              <a:t>Archaea</a:t>
            </a:r>
            <a:endParaRPr lang="en-US" sz="5400" dirty="0" smtClean="0"/>
          </a:p>
          <a:p>
            <a:r>
              <a:rPr lang="en-US" sz="5400" dirty="0" err="1" smtClean="0"/>
              <a:t>Eukarya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53379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Phylum Mollusca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Class </a:t>
            </a:r>
            <a:r>
              <a:rPr lang="en-US" dirty="0" err="1" smtClean="0">
                <a:solidFill>
                  <a:schemeClr val="tx1"/>
                </a:solidFill>
              </a:rPr>
              <a:t>Cephalopoda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595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Squid, octopus, nautilus</a:t>
            </a:r>
          </a:p>
          <a:p>
            <a:r>
              <a:rPr lang="en-US" sz="4800" dirty="0" smtClean="0"/>
              <a:t>Intelligent invertebrates</a:t>
            </a:r>
          </a:p>
          <a:p>
            <a:endParaRPr lang="en-US" sz="4800" dirty="0"/>
          </a:p>
          <a:p>
            <a:r>
              <a:rPr lang="en-US" sz="4800" dirty="0" smtClean="0"/>
              <a:t>Have better developed eye than vertebrate eye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111088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Phylum </a:t>
            </a:r>
            <a:r>
              <a:rPr lang="en-US" dirty="0" err="1" smtClean="0">
                <a:solidFill>
                  <a:schemeClr val="tx1"/>
                </a:solidFill>
              </a:rPr>
              <a:t>Arthropoda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941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Crustaceans</a:t>
            </a:r>
          </a:p>
          <a:p>
            <a:pPr lvl="2"/>
            <a:r>
              <a:rPr lang="en-US" dirty="0" smtClean="0"/>
              <a:t>Shrimp, crab, lobster, krill</a:t>
            </a:r>
          </a:p>
          <a:p>
            <a:pPr lvl="2"/>
            <a:endParaRPr lang="en-US" dirty="0"/>
          </a:p>
          <a:p>
            <a:r>
              <a:rPr lang="en-US" dirty="0" smtClean="0"/>
              <a:t>Largest phylum of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85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Phylum Echinodermata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50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Sea stars, sea cucumbers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70246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the characteristics of Phylum </a:t>
            </a:r>
            <a:r>
              <a:rPr lang="en-US" dirty="0" err="1" smtClean="0"/>
              <a:t>Chordata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716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Notochord (becomes vertebrate in vertebrates)</a:t>
            </a:r>
          </a:p>
          <a:p>
            <a:r>
              <a:rPr lang="en-US" dirty="0" smtClean="0"/>
              <a:t>Dorsal, hollow nerve cord (spinal cord in vertebrates)</a:t>
            </a:r>
          </a:p>
          <a:p>
            <a:r>
              <a:rPr lang="en-US" dirty="0" smtClean="0"/>
              <a:t>Pharyngeal gill slits</a:t>
            </a:r>
          </a:p>
          <a:p>
            <a:r>
              <a:rPr lang="en-US" dirty="0" smtClean="0"/>
              <a:t>Post-anal 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68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Phylum </a:t>
            </a:r>
            <a:r>
              <a:rPr lang="en-US" dirty="0" err="1" smtClean="0"/>
              <a:t>Chordata</a:t>
            </a:r>
            <a:endParaRPr lang="en-US" dirty="0" smtClean="0"/>
          </a:p>
          <a:p>
            <a:r>
              <a:rPr lang="en-US" dirty="0" smtClean="0"/>
              <a:t>What classes are in subphylum Vertebrata?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803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Chondrichthyes</a:t>
            </a:r>
            <a:endParaRPr lang="en-US" sz="4800" dirty="0" smtClean="0"/>
          </a:p>
          <a:p>
            <a:r>
              <a:rPr lang="en-US" sz="4800" dirty="0" err="1" smtClean="0"/>
              <a:t>Osteichthyes</a:t>
            </a:r>
            <a:endParaRPr lang="en-US" sz="4800" dirty="0" smtClean="0"/>
          </a:p>
          <a:p>
            <a:r>
              <a:rPr lang="en-US" sz="4800" dirty="0" err="1" smtClean="0"/>
              <a:t>Reptilia</a:t>
            </a:r>
            <a:r>
              <a:rPr lang="en-US" sz="4800" dirty="0" smtClean="0"/>
              <a:t>/Aves</a:t>
            </a:r>
          </a:p>
          <a:p>
            <a:r>
              <a:rPr lang="en-US" sz="4800" dirty="0" smtClean="0"/>
              <a:t>Mammalia</a:t>
            </a:r>
          </a:p>
          <a:p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49461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 err="1" smtClean="0"/>
              <a:t>Archaea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263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</a:t>
            </a:r>
            <a:r>
              <a:rPr lang="en-US" dirty="0" err="1" smtClean="0">
                <a:solidFill>
                  <a:schemeClr val="tx1"/>
                </a:solidFill>
              </a:rPr>
              <a:t>Chondrichthyes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106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Cartilaginous fish</a:t>
            </a:r>
          </a:p>
          <a:p>
            <a:r>
              <a:rPr lang="en-US" sz="6000" dirty="0" smtClean="0"/>
              <a:t>Sharks, skates, rays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10963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</a:t>
            </a:r>
            <a:r>
              <a:rPr lang="en-US" dirty="0" err="1" smtClean="0">
                <a:solidFill>
                  <a:schemeClr val="tx1"/>
                </a:solidFill>
              </a:rPr>
              <a:t>Osteichthyes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86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Bony fish, ray-finned fish</a:t>
            </a:r>
          </a:p>
          <a:p>
            <a:endParaRPr lang="en-US" sz="4400" dirty="0"/>
          </a:p>
          <a:p>
            <a:r>
              <a:rPr lang="en-US" sz="4400" dirty="0" smtClean="0"/>
              <a:t>Very diverse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602137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</a:t>
            </a:r>
            <a:r>
              <a:rPr lang="en-US" dirty="0" err="1" smtClean="0">
                <a:solidFill>
                  <a:schemeClr val="tx1"/>
                </a:solidFill>
              </a:rPr>
              <a:t>Reptilia</a:t>
            </a:r>
            <a:r>
              <a:rPr lang="en-US" dirty="0" smtClean="0">
                <a:solidFill>
                  <a:schemeClr val="tx1"/>
                </a:solidFill>
              </a:rPr>
              <a:t>/Aves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685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Reptiles – sea turtles, sea snakes</a:t>
            </a:r>
          </a:p>
          <a:p>
            <a:r>
              <a:rPr lang="en-US" sz="3600" dirty="0" smtClean="0"/>
              <a:t>Birds - pelicans, penguin, osprey</a:t>
            </a:r>
          </a:p>
          <a:p>
            <a:pPr lvl="2"/>
            <a:r>
              <a:rPr lang="en-US" sz="3600" dirty="0" smtClean="0"/>
              <a:t>Data shows dinosaurs more closely related to modern day birds so reptiles and birds now put into same group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637520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Mammalia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Order </a:t>
            </a:r>
            <a:r>
              <a:rPr lang="en-US" dirty="0" err="1" smtClean="0">
                <a:solidFill>
                  <a:schemeClr val="tx1"/>
                </a:solidFill>
              </a:rPr>
              <a:t>Carnivora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85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Sea otter, polar bear, walrus, sea lions, seals</a:t>
            </a:r>
          </a:p>
        </p:txBody>
      </p:sp>
    </p:spTree>
    <p:extLst>
      <p:ext uri="{BB962C8B-B14F-4D97-AF65-F5344CB8AC3E}">
        <p14:creationId xmlns:p14="http://schemas.microsoft.com/office/powerpoint/2010/main" val="7092680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Mammalia</a:t>
            </a:r>
          </a:p>
          <a:p>
            <a:r>
              <a:rPr lang="en-US" dirty="0" smtClean="0"/>
              <a:t>Order </a:t>
            </a:r>
            <a:r>
              <a:rPr lang="en-US" dirty="0" err="1" smtClean="0"/>
              <a:t>Carnivora</a:t>
            </a:r>
            <a:endParaRPr lang="en-US" dirty="0" smtClean="0"/>
          </a:p>
          <a:p>
            <a:r>
              <a:rPr lang="en-US" dirty="0" smtClean="0"/>
              <a:t>Family </a:t>
            </a:r>
            <a:r>
              <a:rPr lang="en-US" dirty="0" err="1" smtClean="0"/>
              <a:t>Odobenidae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214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Walrus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8706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Prokaryotic cells</a:t>
            </a:r>
          </a:p>
          <a:p>
            <a:r>
              <a:rPr lang="en-US" sz="4800" dirty="0" smtClean="0"/>
              <a:t>Includes “extremophile” bacteria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771698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Mammalia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Order </a:t>
            </a:r>
            <a:r>
              <a:rPr lang="en-US" dirty="0" err="1" smtClean="0">
                <a:solidFill>
                  <a:schemeClr val="tx1"/>
                </a:solidFill>
              </a:rPr>
              <a:t>Carnivora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Family </a:t>
            </a:r>
            <a:r>
              <a:rPr lang="en-US" dirty="0" err="1" smtClean="0">
                <a:solidFill>
                  <a:schemeClr val="tx1"/>
                </a:solidFill>
              </a:rPr>
              <a:t>Otariidae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800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Sea Lions</a:t>
            </a:r>
          </a:p>
          <a:p>
            <a:r>
              <a:rPr lang="en-US" sz="6600" dirty="0" smtClean="0"/>
              <a:t>“eared”</a:t>
            </a:r>
          </a:p>
          <a:p>
            <a:r>
              <a:rPr lang="en-US" sz="6600" dirty="0" smtClean="0"/>
              <a:t>Can stand on hind limbs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154051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Mammalia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Order </a:t>
            </a:r>
            <a:r>
              <a:rPr lang="en-US" dirty="0" err="1" smtClean="0">
                <a:solidFill>
                  <a:schemeClr val="tx1"/>
                </a:solidFill>
              </a:rPr>
              <a:t>Carnivora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Family </a:t>
            </a:r>
            <a:r>
              <a:rPr lang="en-US" dirty="0" err="1" smtClean="0">
                <a:solidFill>
                  <a:schemeClr val="tx1"/>
                </a:solidFill>
              </a:rPr>
              <a:t>Phocidae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913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Seals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685837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Mammalia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Order </a:t>
            </a:r>
            <a:r>
              <a:rPr lang="en-US" dirty="0" err="1" smtClean="0">
                <a:solidFill>
                  <a:schemeClr val="tx1"/>
                </a:solidFill>
              </a:rPr>
              <a:t>Sirenia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003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Manatees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3926073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Mammalia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Order </a:t>
            </a:r>
            <a:r>
              <a:rPr lang="en-US" dirty="0" err="1" smtClean="0">
                <a:solidFill>
                  <a:schemeClr val="tx1"/>
                </a:solidFill>
              </a:rPr>
              <a:t>Cetacea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Suborder </a:t>
            </a:r>
            <a:r>
              <a:rPr lang="en-US" dirty="0" err="1" smtClean="0">
                <a:solidFill>
                  <a:schemeClr val="tx1"/>
                </a:solidFill>
              </a:rPr>
              <a:t>Odontoceti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797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Toothed whales</a:t>
            </a:r>
          </a:p>
          <a:p>
            <a:r>
              <a:rPr lang="en-US" sz="7200" dirty="0" smtClean="0"/>
              <a:t>Dolphins, orcas, sperm whales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678826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Class Mammalia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Order </a:t>
            </a:r>
            <a:r>
              <a:rPr lang="en-US" dirty="0" err="1" smtClean="0">
                <a:solidFill>
                  <a:schemeClr val="tx1"/>
                </a:solidFill>
              </a:rPr>
              <a:t>Cetacea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Suborder </a:t>
            </a:r>
            <a:r>
              <a:rPr lang="en-US" dirty="0" err="1" smtClean="0">
                <a:solidFill>
                  <a:schemeClr val="tx1"/>
                </a:solidFill>
              </a:rPr>
              <a:t>Mysticeti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415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Baleen whales</a:t>
            </a:r>
          </a:p>
          <a:p>
            <a:r>
              <a:rPr lang="en-US" sz="4800" dirty="0" smtClean="0"/>
              <a:t>Largest animals on Earth</a:t>
            </a:r>
          </a:p>
          <a:p>
            <a:r>
              <a:rPr lang="en-US" sz="4800" dirty="0" smtClean="0"/>
              <a:t>Blue whale, grey whale, humpback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265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Domain Bacteria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0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Prokaryotic</a:t>
            </a:r>
          </a:p>
          <a:p>
            <a:r>
              <a:rPr lang="en-US" sz="4800" dirty="0" smtClean="0"/>
              <a:t>Includes what used to be in Kingdom </a:t>
            </a:r>
            <a:r>
              <a:rPr lang="en-US" sz="4800" dirty="0" err="1" smtClean="0"/>
              <a:t>Monera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3071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Domain </a:t>
            </a:r>
            <a:r>
              <a:rPr lang="en-US" dirty="0" err="1" smtClean="0"/>
              <a:t>Eukarya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0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Eukaryotic cells</a:t>
            </a:r>
          </a:p>
          <a:p>
            <a:r>
              <a:rPr lang="en-US" sz="4800" dirty="0" smtClean="0"/>
              <a:t>Can be unicellular or multicellular</a:t>
            </a:r>
          </a:p>
          <a:p>
            <a:r>
              <a:rPr lang="en-US" sz="4800" dirty="0" smtClean="0"/>
              <a:t>Includes </a:t>
            </a:r>
            <a:r>
              <a:rPr lang="en-US" sz="4800" dirty="0" err="1" smtClean="0"/>
              <a:t>protists</a:t>
            </a:r>
            <a:r>
              <a:rPr lang="en-US" sz="4800" dirty="0" smtClean="0"/>
              <a:t>, fungi, plants, animals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444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6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458</Words>
  <Application>Microsoft Office PowerPoint</Application>
  <PresentationFormat>On-screen Show (4:3)</PresentationFormat>
  <Paragraphs>149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Flashcards for Marine Organisms</vt:lpstr>
      <vt:lpstr>What are the 3 Domains of Life?</vt:lpstr>
      <vt:lpstr>PowerPoint Presentation</vt:lpstr>
      <vt:lpstr>Domain Archaea</vt:lpstr>
      <vt:lpstr>PowerPoint Presentation</vt:lpstr>
      <vt:lpstr>Domain Bacteria</vt:lpstr>
      <vt:lpstr>PowerPoint Presentation</vt:lpstr>
      <vt:lpstr>Domain Eukarya</vt:lpstr>
      <vt:lpstr>PowerPoint Presentation</vt:lpstr>
      <vt:lpstr>“Kingdom Protista”</vt:lpstr>
      <vt:lpstr>PowerPoint Presentation</vt:lpstr>
      <vt:lpstr>“Kingdom Protista”</vt:lpstr>
      <vt:lpstr>PowerPoint Presentation</vt:lpstr>
      <vt:lpstr>Plants</vt:lpstr>
      <vt:lpstr>PowerPoint Presentation</vt:lpstr>
      <vt:lpstr>Plants</vt:lpstr>
      <vt:lpstr>PowerPoint Presentation</vt:lpstr>
      <vt:lpstr>Animals</vt:lpstr>
      <vt:lpstr>PowerPoint Presentation</vt:lpstr>
      <vt:lpstr>Animals</vt:lpstr>
      <vt:lpstr>PowerPoint Presentation</vt:lpstr>
      <vt:lpstr>Animals</vt:lpstr>
      <vt:lpstr>PowerPoint Presentation</vt:lpstr>
      <vt:lpstr>Animals </vt:lpstr>
      <vt:lpstr>PowerPoint Presentation</vt:lpstr>
      <vt:lpstr>Animals</vt:lpstr>
      <vt:lpstr>PowerPoint Presentation</vt:lpstr>
      <vt:lpstr>Animals </vt:lpstr>
      <vt:lpstr>PowerPoint Presentation</vt:lpstr>
      <vt:lpstr>Animals </vt:lpstr>
      <vt:lpstr>PowerPoint Presentation</vt:lpstr>
      <vt:lpstr>Animals </vt:lpstr>
      <vt:lpstr>PowerPoint Presentation</vt:lpstr>
      <vt:lpstr>Animals </vt:lpstr>
      <vt:lpstr>PowerPoint Presentation</vt:lpstr>
      <vt:lpstr>Animals </vt:lpstr>
      <vt:lpstr>PowerPoint Presentation</vt:lpstr>
      <vt:lpstr>Animals </vt:lpstr>
      <vt:lpstr>PowerPoint Presentation</vt:lpstr>
      <vt:lpstr>Animals</vt:lpstr>
      <vt:lpstr>PowerPoint Presentation</vt:lpstr>
      <vt:lpstr>Animals </vt:lpstr>
      <vt:lpstr>PowerPoint Presentation</vt:lpstr>
      <vt:lpstr>Animals</vt:lpstr>
      <vt:lpstr>PowerPoint Presentation</vt:lpstr>
      <vt:lpstr>Animals </vt:lpstr>
      <vt:lpstr>PowerPoint Presentation</vt:lpstr>
      <vt:lpstr>Animals</vt:lpstr>
      <vt:lpstr>PowerPoint Presentation</vt:lpstr>
      <vt:lpstr>Animals </vt:lpstr>
      <vt:lpstr>PowerPoint Presentation</vt:lpstr>
      <vt:lpstr>Animals</vt:lpstr>
      <vt:lpstr>PowerPoint Presentation</vt:lpstr>
      <vt:lpstr>Animals</vt:lpstr>
      <vt:lpstr>PowerPoint Presentation</vt:lpstr>
      <vt:lpstr>Animals</vt:lpstr>
      <vt:lpstr>PowerPoint Presentation</vt:lpstr>
      <vt:lpstr>Animals </vt:lpstr>
      <vt:lpstr>PowerPoint Presentation</vt:lpstr>
    </vt:vector>
  </TitlesOfParts>
  <Company>Indian River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3 Domains of Life?</dc:title>
  <dc:creator>Administrator</dc:creator>
  <cp:lastModifiedBy>Administrator</cp:lastModifiedBy>
  <cp:revision>6</cp:revision>
  <dcterms:created xsi:type="dcterms:W3CDTF">2014-02-10T15:43:20Z</dcterms:created>
  <dcterms:modified xsi:type="dcterms:W3CDTF">2014-02-10T16:27:25Z</dcterms:modified>
</cp:coreProperties>
</file>