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3814"/>
            <a:ext cx="6858000" cy="130398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Bacteria, Exercise 1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Prokaryotes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451" t="30648" r="30000" b="34530"/>
          <a:stretch/>
        </p:blipFill>
        <p:spPr>
          <a:xfrm>
            <a:off x="1017431" y="2176528"/>
            <a:ext cx="6903076" cy="325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13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42" t="22632" r="33662" b="55323"/>
          <a:stretch/>
        </p:blipFill>
        <p:spPr>
          <a:xfrm>
            <a:off x="876715" y="2459865"/>
            <a:ext cx="7390570" cy="233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3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Review: what is the difference between prokaryotic and eukaryotic cells?</a:t>
            </a:r>
          </a:p>
          <a:p>
            <a:endParaRPr lang="en-US" dirty="0"/>
          </a:p>
          <a:p>
            <a:r>
              <a:rPr lang="en-US" dirty="0" smtClean="0"/>
              <a:t>3 Domains of Life</a:t>
            </a:r>
          </a:p>
          <a:p>
            <a:pPr lvl="2"/>
            <a:r>
              <a:rPr lang="en-US" dirty="0" smtClean="0"/>
              <a:t>Domain Bacteria – prokaryotic</a:t>
            </a:r>
          </a:p>
          <a:p>
            <a:pPr lvl="2"/>
            <a:r>
              <a:rPr lang="en-US" dirty="0" smtClean="0"/>
              <a:t>Domain Archaea – prokaryotic (includes extremophile bacteria)</a:t>
            </a:r>
          </a:p>
          <a:p>
            <a:pPr lvl="2"/>
            <a:r>
              <a:rPr lang="en-US" dirty="0" smtClean="0"/>
              <a:t>Domain Eukarya – </a:t>
            </a:r>
            <a:r>
              <a:rPr lang="en-US" dirty="0" err="1" smtClean="0"/>
              <a:t>protists</a:t>
            </a:r>
            <a:r>
              <a:rPr lang="en-US" dirty="0" smtClean="0"/>
              <a:t>, fungi, plants,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7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57" y="1129306"/>
            <a:ext cx="7886700" cy="4351338"/>
          </a:xfrm>
        </p:spPr>
        <p:txBody>
          <a:bodyPr/>
          <a:lstStyle/>
          <a:p>
            <a:r>
              <a:rPr lang="en-US" dirty="0" smtClean="0"/>
              <a:t>Bacteria are the most numerous organisms on the planet</a:t>
            </a:r>
          </a:p>
          <a:p>
            <a:pPr lvl="2"/>
            <a:r>
              <a:rPr lang="en-US" dirty="0" smtClean="0"/>
              <a:t>Where there is life you can find bacteria</a:t>
            </a:r>
          </a:p>
          <a:p>
            <a:pPr lvl="2"/>
            <a:r>
              <a:rPr lang="en-US" dirty="0" smtClean="0"/>
              <a:t>Some can live in extreme conditions</a:t>
            </a:r>
          </a:p>
          <a:p>
            <a:pPr lvl="2"/>
            <a:r>
              <a:rPr lang="en-US" dirty="0" smtClean="0"/>
              <a:t>3 basic shapes of bacteria:</a:t>
            </a:r>
          </a:p>
          <a:p>
            <a:pPr lvl="4"/>
            <a:r>
              <a:rPr lang="en-US" dirty="0" smtClean="0"/>
              <a:t>Coccus (round)</a:t>
            </a:r>
          </a:p>
          <a:p>
            <a:pPr lvl="4"/>
            <a:r>
              <a:rPr lang="en-US" dirty="0" smtClean="0"/>
              <a:t>Bacillus (rod)</a:t>
            </a:r>
          </a:p>
          <a:p>
            <a:pPr lvl="4"/>
            <a:r>
              <a:rPr lang="en-US" dirty="0" smtClean="0"/>
              <a:t>Spiral</a:t>
            </a:r>
          </a:p>
          <a:p>
            <a:pPr lvl="2"/>
            <a:r>
              <a:rPr lang="en-US" dirty="0" smtClean="0"/>
              <a:t>Cell wall made up of peptidoglycan</a:t>
            </a:r>
          </a:p>
          <a:p>
            <a:pPr lvl="4"/>
            <a:r>
              <a:rPr lang="en-US" dirty="0" smtClean="0"/>
              <a:t>Thick layer – Gram positive</a:t>
            </a:r>
          </a:p>
          <a:p>
            <a:pPr lvl="4"/>
            <a:r>
              <a:rPr lang="en-US" dirty="0" smtClean="0"/>
              <a:t>Thin layer – Gram negative</a:t>
            </a:r>
            <a:endParaRPr lang="en-US" dirty="0"/>
          </a:p>
        </p:txBody>
      </p:sp>
      <p:pic>
        <p:nvPicPr>
          <p:cNvPr id="1026" name="Picture 2" descr="3 Common Bacteria Sha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11" y="3580326"/>
            <a:ext cx="3478483" cy="260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7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57" y="1117287"/>
            <a:ext cx="4316837" cy="4351338"/>
          </a:xfrm>
        </p:spPr>
        <p:txBody>
          <a:bodyPr/>
          <a:lstStyle/>
          <a:p>
            <a:r>
              <a:rPr lang="en-US" dirty="0" smtClean="0"/>
              <a:t>Many bacteria can be grown in the lab on nutrient rich agar in a petri dish</a:t>
            </a:r>
          </a:p>
          <a:p>
            <a:r>
              <a:rPr lang="en-US" dirty="0" smtClean="0"/>
              <a:t>What you are seeing on this plate is billions of bacterial cells that are now visible as colonies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535" t="27642" r="37043" b="47807"/>
          <a:stretch/>
        </p:blipFill>
        <p:spPr>
          <a:xfrm>
            <a:off x="4851120" y="1561587"/>
            <a:ext cx="4035303" cy="272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19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99" y="537737"/>
            <a:ext cx="8515350" cy="4351338"/>
          </a:xfrm>
        </p:spPr>
        <p:txBody>
          <a:bodyPr/>
          <a:lstStyle/>
          <a:p>
            <a:r>
              <a:rPr lang="en-US" dirty="0" smtClean="0"/>
              <a:t>Cyanobacteria are a group of bacteria photosynthesize</a:t>
            </a:r>
          </a:p>
          <a:p>
            <a:pPr lvl="2"/>
            <a:r>
              <a:rPr lang="en-US" dirty="0" smtClean="0"/>
              <a:t>Very important part of the phytoplankton in marine and freshwater environments, here are 2 examples:</a:t>
            </a:r>
            <a:endParaRPr lang="en-US" dirty="0"/>
          </a:p>
        </p:txBody>
      </p:sp>
      <p:pic>
        <p:nvPicPr>
          <p:cNvPr id="2050" name="Picture 2" descr="Study of Oscillatoria is a Stock Footage Video (100% Royalty-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1722366"/>
            <a:ext cx="4185634" cy="235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abaena cyanobacteria, light micrograph - Stock Image - C023/571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4368352"/>
            <a:ext cx="3550008" cy="23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8976" y="2315260"/>
            <a:ext cx="2071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Oscillatoria</a:t>
            </a:r>
            <a:endParaRPr lang="en-US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39425" y="5245248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Anabaena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23209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Prokaryotes are found in what 2 Domains?</a:t>
            </a:r>
          </a:p>
          <a:p>
            <a:r>
              <a:rPr lang="en-US" dirty="0" smtClean="0"/>
              <a:t>What are the 3 main shapes of bacteria?</a:t>
            </a:r>
          </a:p>
          <a:p>
            <a:r>
              <a:rPr lang="en-US" dirty="0" smtClean="0"/>
              <a:t>What does it mean to say a bacteria is Gram positive?</a:t>
            </a:r>
          </a:p>
          <a:p>
            <a:r>
              <a:rPr lang="en-US" dirty="0" smtClean="0"/>
              <a:t>What are cyanobacteria?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0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7250</TotalTime>
  <Words>196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General Biology II Lab IRSC</vt:lpstr>
      <vt:lpstr>The Prokaryotes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13</cp:revision>
  <dcterms:created xsi:type="dcterms:W3CDTF">2020-05-16T19:11:56Z</dcterms:created>
  <dcterms:modified xsi:type="dcterms:W3CDTF">2020-09-27T15:34:42Z</dcterms:modified>
</cp:coreProperties>
</file>